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96" r:id="rId3"/>
    <p:sldId id="260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55839" initials="5" lastIdx="1" clrIdx="0">
    <p:extLst>
      <p:ext uri="{19B8F6BF-5375-455C-9EA6-DF929625EA0E}">
        <p15:presenceInfo xmlns:p15="http://schemas.microsoft.com/office/powerpoint/2012/main" userId="55839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53" autoAdjust="0"/>
    <p:restoredTop sz="94660"/>
  </p:normalViewPr>
  <p:slideViewPr>
    <p:cSldViewPr snapToGrid="0">
      <p:cViewPr varScale="1">
        <p:scale>
          <a:sx n="97" d="100"/>
          <a:sy n="97" d="100"/>
        </p:scale>
        <p:origin x="84" y="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6770F-23AC-4FA3-91F3-3BA83A386A37}" type="datetimeFigureOut">
              <a:rPr lang="pt-BR" smtClean="0"/>
              <a:pPr/>
              <a:t>30/01/2023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1074-7598-431C-9F35-2D5217484FA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4475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6770F-23AC-4FA3-91F3-3BA83A386A37}" type="datetimeFigureOut">
              <a:rPr lang="pt-BR" smtClean="0"/>
              <a:pPr/>
              <a:t>30/01/2023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1074-7598-431C-9F35-2D5217484FA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93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6770F-23AC-4FA3-91F3-3BA83A386A37}" type="datetimeFigureOut">
              <a:rPr lang="pt-BR" smtClean="0"/>
              <a:pPr/>
              <a:t>30/01/2023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1074-7598-431C-9F35-2D5217484FA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9279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6770F-23AC-4FA3-91F3-3BA83A386A37}" type="datetimeFigureOut">
              <a:rPr lang="pt-BR" smtClean="0"/>
              <a:pPr/>
              <a:t>30/01/2023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1074-7598-431C-9F35-2D5217484FA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6952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6770F-23AC-4FA3-91F3-3BA83A386A37}" type="datetimeFigureOut">
              <a:rPr lang="pt-BR" smtClean="0"/>
              <a:pPr/>
              <a:t>30/01/2023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1074-7598-431C-9F35-2D5217484FA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7365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6770F-23AC-4FA3-91F3-3BA83A386A37}" type="datetimeFigureOut">
              <a:rPr lang="pt-BR" smtClean="0"/>
              <a:pPr/>
              <a:t>30/01/2023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1074-7598-431C-9F35-2D5217484FA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1109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6770F-23AC-4FA3-91F3-3BA83A386A37}" type="datetimeFigureOut">
              <a:rPr lang="pt-BR" smtClean="0"/>
              <a:pPr/>
              <a:t>30/01/2023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1074-7598-431C-9F35-2D5217484FA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5488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6770F-23AC-4FA3-91F3-3BA83A386A37}" type="datetimeFigureOut">
              <a:rPr lang="pt-BR" smtClean="0"/>
              <a:pPr/>
              <a:t>30/01/2023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1074-7598-431C-9F35-2D5217484FA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9148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6770F-23AC-4FA3-91F3-3BA83A386A37}" type="datetimeFigureOut">
              <a:rPr lang="pt-BR" smtClean="0"/>
              <a:pPr/>
              <a:t>30/01/2023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1074-7598-431C-9F35-2D5217484FA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0869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6770F-23AC-4FA3-91F3-3BA83A386A37}" type="datetimeFigureOut">
              <a:rPr lang="pt-BR" smtClean="0"/>
              <a:pPr/>
              <a:t>30/01/2023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1074-7598-431C-9F35-2D5217484FA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2157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6770F-23AC-4FA3-91F3-3BA83A386A37}" type="datetimeFigureOut">
              <a:rPr lang="pt-BR" smtClean="0"/>
              <a:pPr/>
              <a:t>30/01/2023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1074-7598-431C-9F35-2D5217484FA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8791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6770F-23AC-4FA3-91F3-3BA83A386A37}" type="datetimeFigureOut">
              <a:rPr lang="pt-BR" smtClean="0"/>
              <a:pPr/>
              <a:t>30/01/2023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D1074-7598-431C-9F35-2D5217484FA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887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53728" y="4532671"/>
            <a:ext cx="644012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TÍTULO DA</a:t>
            </a:r>
          </a:p>
          <a:p>
            <a:r>
              <a:rPr lang="pt-BR" sz="4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APRESENTAÇÃO</a:t>
            </a:r>
            <a:endParaRPr lang="pt-BR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2438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4599</TotalTime>
  <Words>3</Words>
  <Application>Microsoft Office PowerPoint</Application>
  <PresentationFormat>Widescreen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8" baseType="lpstr">
      <vt:lpstr>Arial</vt:lpstr>
      <vt:lpstr>Arial Black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Laylson Ismar</dc:creator>
  <cp:lastModifiedBy>Laylson Ismar</cp:lastModifiedBy>
  <cp:revision>64</cp:revision>
  <dcterms:created xsi:type="dcterms:W3CDTF">2019-11-07T16:58:02Z</dcterms:created>
  <dcterms:modified xsi:type="dcterms:W3CDTF">2023-01-30T14:17:20Z</dcterms:modified>
</cp:coreProperties>
</file>